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6B8-7DA1-4388-8BA3-891F2494397D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A1E1F-7AD2-4763-A097-E3AA09AE37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0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061D7-69BC-428C-AC73-DA73FE663C41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48517-87E7-4A1F-A1AD-33FC3D78A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48517-87E7-4A1F-A1AD-33FC3D78A3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7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7A94-FAC4-43CF-A887-9C279DE730AB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E0E2-34CB-4088-9F96-0D1C5CC2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ereducationkabaro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772400" cy="91439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PSYCHOACTIVE </a:t>
            </a:r>
            <a:r>
              <a:rPr lang="en-US" sz="4000" b="1" dirty="0" smtClean="0">
                <a:solidFill>
                  <a:srgbClr val="FF0000"/>
                </a:solidFill>
              </a:rPr>
              <a:t>SUBSTANCES/ </a:t>
            </a:r>
            <a:r>
              <a:rPr lang="en-US" sz="4000" b="1" dirty="0" smtClean="0">
                <a:solidFill>
                  <a:srgbClr val="FF0000"/>
                </a:solidFill>
              </a:rPr>
              <a:t>DRUG ABUSE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924800" cy="4724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What are Psychoactive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Substances ?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ell M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These are substances which changes  the way in which a person feels, thinks or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behaves AFTER consuming them.</a:t>
            </a:r>
            <a:endParaRPr lang="en-US" sz="2800" dirty="0" smtClean="0">
              <a:solidFill>
                <a:schemeClr val="tx1"/>
              </a:solidFill>
              <a:latin typeface="Bell M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These Psychoactive substances  do not always lead to addiction.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People are allowed  by law to use same psychoactive substances such as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alcohol,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tobacco and some  medications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contain some of these substances but in quantities that are recommended by professional </a:t>
            </a:r>
            <a:r>
              <a:rPr lang="en-US" sz="2800" dirty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doctors,</a:t>
            </a:r>
            <a:r>
              <a:rPr lang="en-US" sz="2800" dirty="0" err="1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which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affect the central nervous system.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Then there are other substances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popularly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known as drugs or narcotics which are banned by Ugandan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laws</a:t>
            </a:r>
            <a:endParaRPr lang="en-US" sz="2800" dirty="0" smtClean="0">
              <a:solidFill>
                <a:schemeClr val="tx1"/>
              </a:solidFill>
              <a:latin typeface="Bell MT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Bell MT" pitchFamily="18" charset="0"/>
              </a:rPr>
              <a:t>(b) Depressants: These decrease or hinder the activity central nervous system. They include the following:-</a:t>
            </a:r>
            <a:endParaRPr lang="en-US" sz="3200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Alcohol. This  is found in beers, wines, energy drinks and others</a:t>
            </a:r>
          </a:p>
          <a:p>
            <a:r>
              <a:rPr lang="en-US" sz="2800" dirty="0" smtClean="0">
                <a:latin typeface="Bell MT" pitchFamily="18" charset="0"/>
              </a:rPr>
              <a:t>Inhalants.  These are found in fuel cans, air fresheners, hair spray, deodorants etc. they are sniffed or breath into the lungs.</a:t>
            </a:r>
          </a:p>
          <a:p>
            <a:pPr marL="514350" indent="-514350">
              <a:buAutoNum type="alphaLcParenBoth" startAt="3"/>
            </a:pPr>
            <a:r>
              <a:rPr lang="en-US" sz="2800" dirty="0" smtClean="0">
                <a:latin typeface="Bell MT" pitchFamily="18" charset="0"/>
              </a:rPr>
              <a:t>Hallucinogens: These create change interception thinking and feelings, change in the way users see and hear things. They  include Marijuana.</a:t>
            </a:r>
          </a:p>
          <a:p>
            <a:pPr marL="514350" indent="-514350">
              <a:buAutoNum type="alphaLcParenBoth" startAt="3"/>
            </a:pPr>
            <a:endParaRPr lang="en-US" sz="2800" dirty="0" smtClean="0">
              <a:latin typeface="Bell MT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Bell MT" pitchFamily="18" charset="0"/>
              </a:rPr>
              <a:t>Risks involved when using psychoactive Substance.</a:t>
            </a:r>
            <a:endParaRPr lang="en-US" sz="36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Bell MT" pitchFamily="18" charset="0"/>
              </a:rPr>
              <a:t>The level of risk in the use of Psychoactive substances depends on a number of things such as amount consumed and the </a:t>
            </a:r>
            <a:r>
              <a:rPr lang="en-US" dirty="0" err="1" smtClean="0">
                <a:latin typeface="Bell MT" pitchFamily="18" charset="0"/>
              </a:rPr>
              <a:t>frequence</a:t>
            </a:r>
            <a:r>
              <a:rPr lang="en-US" dirty="0" smtClean="0">
                <a:latin typeface="Bell MT" pitchFamily="18" charset="0"/>
              </a:rPr>
              <a:t> at which a user uses these drugs.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There is no quality control systems I illegal drugs markets since they are sold in black markets.</a:t>
            </a:r>
          </a:p>
          <a:p>
            <a:pPr>
              <a:buNone/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Bell MT" pitchFamily="18" charset="0"/>
              </a:rPr>
              <a:t>Below are the risks</a:t>
            </a:r>
            <a:endParaRPr lang="en-US" sz="3600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ell MT" pitchFamily="18" charset="0"/>
              </a:rPr>
              <a:t>Contraction  of diseases such as HIV  incase of sharing equipments like needles with infected people.</a:t>
            </a:r>
          </a:p>
          <a:p>
            <a:r>
              <a:rPr lang="en-US" dirty="0" smtClean="0">
                <a:latin typeface="Bell MT" pitchFamily="18" charset="0"/>
              </a:rPr>
              <a:t>Excessive  use of these drugs leads to death, permanent brain damage, permanent damage of liver.</a:t>
            </a:r>
          </a:p>
          <a:p>
            <a:r>
              <a:rPr lang="en-US" dirty="0" smtClean="0">
                <a:latin typeface="Bell MT" pitchFamily="18" charset="0"/>
              </a:rPr>
              <a:t>Loss of respect in the community.</a:t>
            </a:r>
          </a:p>
          <a:p>
            <a:r>
              <a:rPr lang="en-US" dirty="0" smtClean="0">
                <a:latin typeface="Bell MT" pitchFamily="18" charset="0"/>
              </a:rPr>
              <a:t>Leads  to Domestic Gender based violence (DGBV)</a:t>
            </a:r>
          </a:p>
          <a:p>
            <a:r>
              <a:rPr lang="en-US" dirty="0" smtClean="0">
                <a:latin typeface="Bell MT" pitchFamily="18" charset="0"/>
              </a:rPr>
              <a:t>Can cause mental disorder</a:t>
            </a:r>
          </a:p>
          <a:p>
            <a:r>
              <a:rPr lang="en-US" dirty="0" smtClean="0">
                <a:latin typeface="Bell MT" pitchFamily="18" charset="0"/>
              </a:rPr>
              <a:t>Can cause long term or permanent confusion.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/>
            </a:pPr>
            <a:r>
              <a:rPr lang="en-US" dirty="0" smtClean="0"/>
              <a:t>What are psychoactive substances</a:t>
            </a:r>
          </a:p>
          <a:p>
            <a:pPr marL="514350" indent="-514350">
              <a:buAutoNum type="arabicPlain"/>
            </a:pPr>
            <a:r>
              <a:rPr lang="en-US" dirty="0" smtClean="0"/>
              <a:t>Why </a:t>
            </a:r>
            <a:r>
              <a:rPr lang="en-US" dirty="0" smtClean="0"/>
              <a:t>do people use psychoactive substances in your community?</a:t>
            </a:r>
          </a:p>
          <a:p>
            <a:pPr marL="514350" indent="-514350">
              <a:buAutoNum type="arabicPlain"/>
            </a:pPr>
            <a:r>
              <a:rPr lang="en-US" dirty="0" smtClean="0"/>
              <a:t>What are the signs of someone being a drug user?</a:t>
            </a:r>
          </a:p>
          <a:p>
            <a:pPr marL="514350" indent="-514350">
              <a:buAutoNum type="arabicPlain"/>
            </a:pPr>
            <a:r>
              <a:rPr lang="en-US" dirty="0" smtClean="0"/>
              <a:t>Show the forms of Psychoactive </a:t>
            </a:r>
            <a:r>
              <a:rPr lang="en-US" dirty="0" smtClean="0"/>
              <a:t>substance</a:t>
            </a:r>
          </a:p>
          <a:p>
            <a:pPr marL="514350" indent="-514350">
              <a:buAutoNum type="arabicPlain"/>
            </a:pPr>
            <a:r>
              <a:rPr lang="en-US" dirty="0" smtClean="0"/>
              <a:t>What can we do to avoid </a:t>
            </a:r>
            <a:r>
              <a:rPr lang="en-US" smtClean="0"/>
              <a:t>drug abuse</a:t>
            </a:r>
            <a:endParaRPr lang="en-US" dirty="0" smtClean="0"/>
          </a:p>
          <a:p>
            <a:pPr marL="514350" indent="-514350">
              <a:buAutoNum type="arabicPlain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PEER EDUCATION KABAROLE </a:t>
            </a:r>
          </a:p>
          <a:p>
            <a:pPr>
              <a:buNone/>
            </a:pPr>
            <a:r>
              <a:rPr lang="en-US" dirty="0" smtClean="0"/>
              <a:t>P.O BOX 27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www.peereducationkabarole.com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Facebook.pek@peereducationkabarole.com</a:t>
            </a:r>
            <a:endParaRPr lang="en-US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and United Nations conventions. They can not be allowed and cannot be </a:t>
            </a:r>
            <a:r>
              <a:rPr lang="en-US" sz="2800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sold.eg marijuana</a:t>
            </a:r>
            <a:endParaRPr lang="en-US" sz="2800" b="1" dirty="0" smtClean="0"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800" b="1" dirty="0" smtClean="0">
                <a:ea typeface="Arial Unicode MS" pitchFamily="34" charset="-128"/>
                <a:cs typeface="Arial Unicode MS" pitchFamily="34" charset="-128"/>
              </a:rPr>
              <a:t>FORMS OF </a:t>
            </a:r>
            <a:r>
              <a:rPr lang="en-US" sz="2800" b="1" dirty="0" smtClean="0">
                <a:ea typeface="Arial Unicode MS" pitchFamily="34" charset="-128"/>
                <a:cs typeface="Arial Unicode MS" pitchFamily="34" charset="-128"/>
              </a:rPr>
              <a:t>PSYCHO-ACTIVE </a:t>
            </a:r>
            <a:r>
              <a:rPr lang="en-US" sz="2800" b="1" dirty="0" smtClean="0">
                <a:ea typeface="Arial Unicode MS" pitchFamily="34" charset="-128"/>
                <a:cs typeface="Arial Unicode MS" pitchFamily="34" charset="-128"/>
              </a:rPr>
              <a:t>SUBSTANCES.</a:t>
            </a:r>
          </a:p>
          <a:p>
            <a:r>
              <a:rPr lang="en-US" sz="2800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Stimulants. These increase the activity of the central nervous system </a:t>
            </a:r>
            <a:r>
              <a:rPr lang="en-US" sz="2800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e.g</a:t>
            </a:r>
            <a:r>
              <a:rPr lang="en-US" sz="2800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  Cocaine, crack  nicotine, inhalants like gases </a:t>
            </a:r>
            <a:r>
              <a:rPr lang="en-US" sz="2800" dirty="0" err="1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e.g</a:t>
            </a:r>
            <a:r>
              <a:rPr lang="en-US" sz="2800" dirty="0" smtClean="0">
                <a:latin typeface="Bell MT" pitchFamily="18" charset="0"/>
                <a:ea typeface="Arial Unicode MS" pitchFamily="34" charset="-128"/>
                <a:cs typeface="Arial Unicode MS" pitchFamily="34" charset="-128"/>
              </a:rPr>
              <a:t> Fuel.</a:t>
            </a:r>
          </a:p>
          <a:p>
            <a:r>
              <a:rPr lang="en-US" sz="2800" dirty="0" smtClean="0">
                <a:latin typeface="Bell MT" pitchFamily="18" charset="0"/>
              </a:rPr>
              <a:t>Depressants. These decreases or hinder the activity of the central nervous system </a:t>
            </a:r>
            <a:r>
              <a:rPr lang="en-US" sz="2800" dirty="0" err="1" smtClean="0">
                <a:latin typeface="Bell MT" pitchFamily="18" charset="0"/>
              </a:rPr>
              <a:t>e.g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alcohole</a:t>
            </a:r>
            <a:r>
              <a:rPr lang="en-US" sz="2800" dirty="0" smtClean="0">
                <a:latin typeface="Bell MT" pitchFamily="18" charset="0"/>
              </a:rPr>
              <a:t> heroin, inhalant.</a:t>
            </a:r>
          </a:p>
          <a:p>
            <a:r>
              <a:rPr lang="en-US" sz="2800" dirty="0" smtClean="0">
                <a:latin typeface="Bell MT" pitchFamily="18" charset="0"/>
              </a:rPr>
              <a:t>Hallucinogens. </a:t>
            </a:r>
            <a:r>
              <a:rPr lang="en-US" sz="2800" dirty="0" smtClean="0">
                <a:latin typeface="Bell MT" pitchFamily="18" charset="0"/>
              </a:rPr>
              <a:t>These </a:t>
            </a:r>
            <a:r>
              <a:rPr lang="en-US" sz="2800" dirty="0" err="1" smtClean="0">
                <a:latin typeface="Bell MT" pitchFamily="18" charset="0"/>
              </a:rPr>
              <a:t>creat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smtClean="0">
                <a:latin typeface="Bell MT" pitchFamily="18" charset="0"/>
              </a:rPr>
              <a:t>changes in perception, thinking and feelings </a:t>
            </a:r>
            <a:r>
              <a:rPr lang="en-US" sz="2800" dirty="0" smtClean="0">
                <a:latin typeface="Bell MT" pitchFamily="18" charset="0"/>
              </a:rPr>
              <a:t>change, the </a:t>
            </a:r>
            <a:r>
              <a:rPr lang="en-US" sz="2800" dirty="0" smtClean="0">
                <a:latin typeface="Bell MT" pitchFamily="18" charset="0"/>
              </a:rPr>
              <a:t>way in which users see and hear things </a:t>
            </a:r>
            <a:r>
              <a:rPr lang="en-US" sz="2800" dirty="0" err="1" smtClean="0">
                <a:latin typeface="Bell MT" pitchFamily="18" charset="0"/>
              </a:rPr>
              <a:t>e.g</a:t>
            </a:r>
            <a:r>
              <a:rPr lang="en-US" sz="2800" dirty="0" smtClean="0">
                <a:latin typeface="Bell MT" pitchFamily="18" charset="0"/>
              </a:rPr>
              <a:t> Marijuana. The  above changes are observed in Psychiatric patients.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REASONS WHY PEOPLE USE PSYCHOACTIVE SUBSTANCES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reasons are categorized into two groups </a:t>
            </a:r>
            <a:r>
              <a:rPr lang="en-US" smtClean="0"/>
              <a:t>i.e</a:t>
            </a:r>
            <a:r>
              <a:rPr lang="en-US" dirty="0" smtClean="0"/>
              <a:t> personality and environment</a:t>
            </a:r>
          </a:p>
          <a:p>
            <a:pPr>
              <a:buNone/>
            </a:pPr>
            <a:r>
              <a:rPr lang="en-US" dirty="0" smtClean="0"/>
              <a:t>(a)	Personality. These are certain aspects in the personality of either young or old people that can lead to the initial and continuing use of addictive substances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304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These reasons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Bell MT" pitchFamily="18" charset="0"/>
              </a:rPr>
              <a:t>Curiosity and the desire to  test the world and try new things</a:t>
            </a:r>
          </a:p>
          <a:p>
            <a:r>
              <a:rPr lang="en-US" sz="2800" dirty="0" smtClean="0">
                <a:latin typeface="Bell MT" pitchFamily="18" charset="0"/>
              </a:rPr>
              <a:t>The desire to prove the others that one is </a:t>
            </a:r>
            <a:r>
              <a:rPr lang="en-US" sz="2800" dirty="0" err="1" smtClean="0">
                <a:latin typeface="Bell MT" pitchFamily="18" charset="0"/>
              </a:rPr>
              <a:t>anadult</a:t>
            </a:r>
            <a:r>
              <a:rPr lang="en-US" sz="2800" dirty="0" smtClean="0">
                <a:latin typeface="Bell MT" pitchFamily="18" charset="0"/>
              </a:rPr>
              <a:t>, is like them or better than them.</a:t>
            </a:r>
          </a:p>
          <a:p>
            <a:r>
              <a:rPr lang="en-US" sz="2800" dirty="0" smtClean="0">
                <a:latin typeface="Bell MT" pitchFamily="18" charset="0"/>
              </a:rPr>
              <a:t>The desire to undertake risks</a:t>
            </a:r>
          </a:p>
          <a:p>
            <a:r>
              <a:rPr lang="en-US" sz="2800" dirty="0" smtClean="0">
                <a:latin typeface="Bell MT" pitchFamily="18" charset="0"/>
              </a:rPr>
              <a:t>The desire to demonstrate to others that the things which they warn us against are not all that bad</a:t>
            </a:r>
          </a:p>
          <a:p>
            <a:r>
              <a:rPr lang="en-US" sz="2800" dirty="0" smtClean="0">
                <a:latin typeface="Bell MT" pitchFamily="18" charset="0"/>
              </a:rPr>
              <a:t>The desire to belong to a certain peer group</a:t>
            </a:r>
          </a:p>
          <a:p>
            <a:r>
              <a:rPr lang="en-US" sz="2800" dirty="0" smtClean="0">
                <a:latin typeface="Bell MT" pitchFamily="18" charset="0"/>
              </a:rPr>
              <a:t>Some people want to reduce stress or feel more open or secure in various life situations.</a:t>
            </a:r>
          </a:p>
          <a:p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(b) </a:t>
            </a:r>
            <a:r>
              <a:rPr lang="en-US" sz="2800" dirty="0" smtClean="0">
                <a:latin typeface="Bell MT" pitchFamily="18" charset="0"/>
              </a:rPr>
              <a:t>Environment if anyone is living among peers who use drugs, it is more likely  that he or she will also begin and continue to use the addictive substance.</a:t>
            </a:r>
            <a:endParaRPr lang="en-US" sz="2800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If for example a young person’s parents  </a:t>
            </a:r>
            <a:r>
              <a:rPr lang="en-US" sz="2800" dirty="0" smtClean="0">
                <a:latin typeface="Bell MT" pitchFamily="18" charset="0"/>
              </a:rPr>
              <a:t>Use </a:t>
            </a:r>
            <a:r>
              <a:rPr lang="en-US" sz="2800" dirty="0" smtClean="0">
                <a:latin typeface="Bell MT" pitchFamily="18" charset="0"/>
              </a:rPr>
              <a:t>drugs, the child is likely to do so.</a:t>
            </a:r>
          </a:p>
          <a:p>
            <a:r>
              <a:rPr lang="en-US" sz="2800" dirty="0" smtClean="0">
                <a:latin typeface="Bell MT" pitchFamily="18" charset="0"/>
              </a:rPr>
              <a:t>The media has also advertised  these drugs and promoted their use either directly or indirectly.</a:t>
            </a:r>
          </a:p>
          <a:p>
            <a:r>
              <a:rPr lang="en-US" sz="2800" dirty="0" smtClean="0">
                <a:latin typeface="Bell MT" pitchFamily="18" charset="0"/>
              </a:rPr>
              <a:t>Continued domestic violence in homes can also lead and young persons to start using drugs.</a:t>
            </a:r>
          </a:p>
          <a:p>
            <a:r>
              <a:rPr lang="en-US" sz="2800" dirty="0" smtClean="0">
                <a:latin typeface="Bell MT" pitchFamily="18" charset="0"/>
              </a:rPr>
              <a:t>To fit in the modern 21</a:t>
            </a:r>
            <a:r>
              <a:rPr lang="en-US" sz="2800" baseline="30000" dirty="0" smtClean="0">
                <a:latin typeface="Bell MT" pitchFamily="18" charset="0"/>
              </a:rPr>
              <a:t>st</a:t>
            </a:r>
            <a:r>
              <a:rPr lang="en-US" sz="2800" dirty="0" smtClean="0">
                <a:latin typeface="Bell MT" pitchFamily="18" charset="0"/>
              </a:rPr>
              <a:t> Century life style</a:t>
            </a:r>
          </a:p>
          <a:p>
            <a:r>
              <a:rPr lang="en-US" sz="2800" dirty="0" smtClean="0">
                <a:latin typeface="Bell MT" pitchFamily="18" charset="0"/>
              </a:rPr>
              <a:t>Availability of these drugs.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Bell MT" pitchFamily="18" charset="0"/>
              </a:rPr>
              <a:t>SIGNS THAT A PERSON IS USING DRUGS</a:t>
            </a:r>
            <a:endParaRPr lang="en-US" sz="3200" b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Bell MT" pitchFamily="18" charset="0"/>
              </a:rPr>
              <a:t>The signs described below normally appear after either a very long period of time or short period of time  depending on the quantity and the </a:t>
            </a:r>
            <a:r>
              <a:rPr lang="en-US" dirty="0" err="1" smtClean="0">
                <a:latin typeface="Bell MT" pitchFamily="18" charset="0"/>
              </a:rPr>
              <a:t>frequence</a:t>
            </a:r>
            <a:r>
              <a:rPr lang="en-US" dirty="0" smtClean="0">
                <a:latin typeface="Bell MT" pitchFamily="18" charset="0"/>
              </a:rPr>
              <a:t> at which an individual is using these drugs</a:t>
            </a:r>
          </a:p>
          <a:p>
            <a:pPr>
              <a:buNone/>
            </a:pPr>
            <a:endParaRPr lang="en-US" dirty="0" smtClean="0">
              <a:latin typeface="Bell MT" pitchFamily="18" charset="0"/>
            </a:endParaRP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In most  cases its impossible  to tell that  person is /not using drugs without a more detailed examination. Therefore avoid making any judgments on a person’s drug use behavior. This is a task of a professional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Bell MT" pitchFamily="18" charset="0"/>
              </a:rPr>
              <a:t>The signs include the following:-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Bell MT" pitchFamily="18" charset="0"/>
              </a:rPr>
              <a:t>There </a:t>
            </a:r>
            <a:r>
              <a:rPr lang="en-US" dirty="0" smtClean="0">
                <a:latin typeface="Bell MT" pitchFamily="18" charset="0"/>
              </a:rPr>
              <a:t>are </a:t>
            </a:r>
            <a:r>
              <a:rPr lang="en-US" dirty="0" smtClean="0">
                <a:latin typeface="Bell MT" pitchFamily="18" charset="0"/>
              </a:rPr>
              <a:t>external </a:t>
            </a:r>
            <a:r>
              <a:rPr lang="en-US" dirty="0" smtClean="0">
                <a:latin typeface="Bell MT" pitchFamily="18" charset="0"/>
              </a:rPr>
              <a:t>signs which include </a:t>
            </a:r>
            <a:endParaRPr lang="en-US" dirty="0" smtClean="0">
              <a:latin typeface="Bell MT" pitchFamily="18" charset="0"/>
            </a:endParaRPr>
          </a:p>
          <a:p>
            <a:r>
              <a:rPr lang="en-US" dirty="0" smtClean="0">
                <a:latin typeface="Bell MT" pitchFamily="18" charset="0"/>
              </a:rPr>
              <a:t>abnormally </a:t>
            </a:r>
            <a:r>
              <a:rPr lang="en-US" dirty="0" smtClean="0">
                <a:latin typeface="Bell MT" pitchFamily="18" charset="0"/>
              </a:rPr>
              <a:t>large or small pupils in the eyes.</a:t>
            </a:r>
          </a:p>
          <a:p>
            <a:r>
              <a:rPr lang="en-US" dirty="0" smtClean="0">
                <a:latin typeface="Bell MT" pitchFamily="18" charset="0"/>
              </a:rPr>
              <a:t>The eyes can be reddish</a:t>
            </a:r>
          </a:p>
          <a:p>
            <a:r>
              <a:rPr lang="en-US" dirty="0" smtClean="0">
                <a:latin typeface="Bell MT" pitchFamily="18" charset="0"/>
              </a:rPr>
              <a:t>There can be facial swelling</a:t>
            </a:r>
          </a:p>
          <a:p>
            <a:r>
              <a:rPr lang="en-US" dirty="0" smtClean="0">
                <a:latin typeface="Bell MT" pitchFamily="18" charset="0"/>
              </a:rPr>
              <a:t>A person may speak less than clearly</a:t>
            </a:r>
          </a:p>
          <a:p>
            <a:r>
              <a:rPr lang="en-US" dirty="0" smtClean="0">
                <a:latin typeface="Bell MT" pitchFamily="18" charset="0"/>
              </a:rPr>
              <a:t>The skin can be pale or grayish</a:t>
            </a:r>
          </a:p>
          <a:p>
            <a:r>
              <a:rPr lang="en-US" dirty="0" smtClean="0">
                <a:latin typeface="Bell MT" pitchFamily="18" charset="0"/>
              </a:rPr>
              <a:t>Movements can become uncoordinated</a:t>
            </a:r>
          </a:p>
          <a:p>
            <a:r>
              <a:rPr lang="en-US" dirty="0" smtClean="0">
                <a:latin typeface="Bell MT" pitchFamily="18" charset="0"/>
              </a:rPr>
              <a:t>The person may appear drunk eve though  no alcohol has been consumed.</a:t>
            </a:r>
          </a:p>
          <a:p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latin typeface="Bell MT" pitchFamily="18" charset="0"/>
              </a:rPr>
              <a:t> </a:t>
            </a:r>
            <a:r>
              <a:rPr lang="en-US" sz="3200" dirty="0" smtClean="0">
                <a:latin typeface="Bell MT" pitchFamily="18" charset="0"/>
              </a:rPr>
              <a:t>Behavioral</a:t>
            </a:r>
            <a:r>
              <a:rPr lang="en-US" sz="3600" dirty="0" smtClean="0">
                <a:latin typeface="Bell MT" pitchFamily="18" charset="0"/>
              </a:rPr>
              <a:t> change become evident</a:t>
            </a:r>
            <a:endParaRPr lang="en-US" sz="3600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876800"/>
          </a:xfrm>
        </p:spPr>
        <p:txBody>
          <a:bodyPr/>
          <a:lstStyle/>
          <a:p>
            <a:r>
              <a:rPr lang="en-US" dirty="0" smtClean="0">
                <a:latin typeface="Bell MT" pitchFamily="18" charset="0"/>
              </a:rPr>
              <a:t>They</a:t>
            </a:r>
            <a:r>
              <a:rPr lang="en-US" dirty="0" smtClean="0"/>
              <a:t>  can miss school or work</a:t>
            </a:r>
          </a:p>
          <a:p>
            <a:r>
              <a:rPr lang="en-US" dirty="0" smtClean="0"/>
              <a:t>General body weakness</a:t>
            </a:r>
          </a:p>
          <a:p>
            <a:r>
              <a:rPr lang="en-US" dirty="0" smtClean="0"/>
              <a:t>Occasionally they either sleep abnormally or they can not sleep</a:t>
            </a:r>
          </a:p>
          <a:p>
            <a:r>
              <a:rPr lang="en-US" dirty="0" smtClean="0"/>
              <a:t>They can laugh hysterically  with no reason </a:t>
            </a:r>
          </a:p>
          <a:p>
            <a:r>
              <a:rPr lang="en-US" dirty="0" smtClean="0"/>
              <a:t>They can be extremely very harsh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Bell MT" pitchFamily="18" charset="0"/>
              </a:rPr>
              <a:t>Key notice about psychoactive substances.</a:t>
            </a:r>
            <a:endParaRPr lang="en-US" sz="3200" b="1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lphaLcParenBoth"/>
            </a:pPr>
            <a:r>
              <a:rPr lang="en-US" sz="2800" dirty="0" smtClean="0">
                <a:latin typeface="Bell MT" pitchFamily="18" charset="0"/>
              </a:rPr>
              <a:t>Stimulants</a:t>
            </a:r>
          </a:p>
          <a:p>
            <a:pPr marL="514350" indent="-514350">
              <a:buNone/>
            </a:pPr>
            <a:r>
              <a:rPr lang="en-US" sz="2800" dirty="0" smtClean="0">
                <a:latin typeface="Bell MT" pitchFamily="18" charset="0"/>
              </a:rPr>
              <a:t>These increase the activity of the central nervous system.</a:t>
            </a:r>
          </a:p>
          <a:p>
            <a:pPr marL="514350" indent="-514350">
              <a:buNone/>
            </a:pPr>
            <a:r>
              <a:rPr lang="en-US" sz="2800" dirty="0" smtClean="0">
                <a:latin typeface="Bell MT" pitchFamily="18" charset="0"/>
              </a:rPr>
              <a:t>They include:- Cocaine informally known as coke or snow. Cocaine is a white powder which can be sniffed or infected. It comes from leaves of the coca plant commonly found in Mexico and Asia.</a:t>
            </a:r>
          </a:p>
          <a:p>
            <a:pPr marL="514350" indent="-514350"/>
            <a:r>
              <a:rPr lang="en-US" sz="2800" dirty="0" smtClean="0">
                <a:latin typeface="Bell MT" pitchFamily="18" charset="0"/>
              </a:rPr>
              <a:t>Crack is almost improved cocaine and works like cocaine.</a:t>
            </a:r>
          </a:p>
          <a:p>
            <a:pPr marL="514350" indent="-514350"/>
            <a:r>
              <a:rPr lang="en-US" sz="2800" dirty="0" err="1" smtClean="0">
                <a:latin typeface="Bell MT" pitchFamily="18" charset="0"/>
              </a:rPr>
              <a:t>Eastasy</a:t>
            </a:r>
            <a:r>
              <a:rPr lang="en-US" sz="2800" dirty="0" smtClean="0">
                <a:latin typeface="Bell MT" pitchFamily="18" charset="0"/>
              </a:rPr>
              <a:t>. This </a:t>
            </a:r>
            <a:r>
              <a:rPr lang="en-US" sz="2800" dirty="0" err="1" smtClean="0">
                <a:latin typeface="Bell MT" pitchFamily="18" charset="0"/>
              </a:rPr>
              <a:t>oftenly</a:t>
            </a:r>
            <a:r>
              <a:rPr lang="en-US" sz="2800" dirty="0" smtClean="0">
                <a:latin typeface="Bell MT" pitchFamily="18" charset="0"/>
              </a:rPr>
              <a:t> comes inform of tablets of different size and color but commonly white.</a:t>
            </a:r>
          </a:p>
          <a:p>
            <a:pPr marL="514350" indent="-514350"/>
            <a:r>
              <a:rPr lang="en-US" sz="2800" dirty="0" smtClean="0">
                <a:latin typeface="Bell MT" pitchFamily="18" charset="0"/>
              </a:rPr>
              <a:t>Tobacco it is smoked</a:t>
            </a:r>
          </a:p>
          <a:p>
            <a:pPr marL="514350" indent="-514350"/>
            <a:r>
              <a:rPr lang="en-US" sz="2800" dirty="0" smtClean="0">
                <a:latin typeface="Bell MT" pitchFamily="18" charset="0"/>
              </a:rPr>
              <a:t>Amphetamines. They can be sniffed, swallowed injected and smoked.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899</Words>
  <Application>Microsoft Office PowerPoint</Application>
  <PresentationFormat>On-screen Show (4:3)</PresentationFormat>
  <Paragraphs>81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Bell MT</vt:lpstr>
      <vt:lpstr>Calibri</vt:lpstr>
      <vt:lpstr>Wingdings</vt:lpstr>
      <vt:lpstr>Office Theme</vt:lpstr>
      <vt:lpstr>PSYCHOACTIVE SUBSTANCES/ DRUG ABUSE</vt:lpstr>
      <vt:lpstr>cont</vt:lpstr>
      <vt:lpstr>REASONS WHY PEOPLE USE PSYCHOACTIVE SUBSTANCES</vt:lpstr>
      <vt:lpstr>These reasons include</vt:lpstr>
      <vt:lpstr>  (b) Environment if anyone is living among peers who use drugs, it is more likely  that he or she will also begin and continue to use the addictive substance.</vt:lpstr>
      <vt:lpstr>SIGNS THAT A PERSON IS USING DRUGS</vt:lpstr>
      <vt:lpstr>The signs include the following:-</vt:lpstr>
      <vt:lpstr> Behavioral change become evident</vt:lpstr>
      <vt:lpstr>Key notice about psychoactive substances.</vt:lpstr>
      <vt:lpstr>(b) Depressants: These decrease or hinder the activity central nervous system. They include the following:-</vt:lpstr>
      <vt:lpstr>Risks involved when using psychoactive Substance.</vt:lpstr>
      <vt:lpstr>Below are the risks</vt:lpstr>
      <vt:lpstr>GROUP QUESTIONS</vt:lpstr>
      <vt:lpstr>cont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PSYCHOACTIVE SUBSTANCE/ DRUG ABUSE</dc:title>
  <dc:creator>dell</dc:creator>
  <cp:lastModifiedBy>ASUS-User</cp:lastModifiedBy>
  <cp:revision>50</cp:revision>
  <dcterms:created xsi:type="dcterms:W3CDTF">2014-09-11T11:19:31Z</dcterms:created>
  <dcterms:modified xsi:type="dcterms:W3CDTF">2014-09-12T09:08:22Z</dcterms:modified>
</cp:coreProperties>
</file>